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9"/>
  </p:notesMasterIdLst>
  <p:handoutMasterIdLst>
    <p:handoutMasterId r:id="rId120"/>
  </p:handoutMasterIdLst>
  <p:sldIdLst>
    <p:sldId id="315" r:id="rId2"/>
    <p:sldId id="391" r:id="rId3"/>
    <p:sldId id="311" r:id="rId4"/>
    <p:sldId id="342" r:id="rId5"/>
    <p:sldId id="346" r:id="rId6"/>
    <p:sldId id="345" r:id="rId7"/>
    <p:sldId id="344" r:id="rId8"/>
    <p:sldId id="352" r:id="rId9"/>
    <p:sldId id="341" r:id="rId10"/>
    <p:sldId id="347" r:id="rId11"/>
    <p:sldId id="356" r:id="rId12"/>
    <p:sldId id="348" r:id="rId13"/>
    <p:sldId id="353" r:id="rId14"/>
    <p:sldId id="355" r:id="rId15"/>
    <p:sldId id="354" r:id="rId16"/>
    <p:sldId id="349" r:id="rId17"/>
    <p:sldId id="358" r:id="rId18"/>
    <p:sldId id="312" r:id="rId19"/>
    <p:sldId id="257" r:id="rId20"/>
    <p:sldId id="258" r:id="rId21"/>
    <p:sldId id="259" r:id="rId22"/>
    <p:sldId id="359" r:id="rId23"/>
    <p:sldId id="260" r:id="rId24"/>
    <p:sldId id="261" r:id="rId25"/>
    <p:sldId id="263" r:id="rId26"/>
    <p:sldId id="265" r:id="rId27"/>
    <p:sldId id="264" r:id="rId28"/>
    <p:sldId id="266" r:id="rId29"/>
    <p:sldId id="360" r:id="rId30"/>
    <p:sldId id="268" r:id="rId31"/>
    <p:sldId id="329" r:id="rId32"/>
    <p:sldId id="327" r:id="rId33"/>
    <p:sldId id="351" r:id="rId34"/>
    <p:sldId id="328" r:id="rId35"/>
    <p:sldId id="361" r:id="rId36"/>
    <p:sldId id="325" r:id="rId37"/>
    <p:sldId id="324" r:id="rId38"/>
    <p:sldId id="331" r:id="rId39"/>
    <p:sldId id="336" r:id="rId40"/>
    <p:sldId id="332" r:id="rId41"/>
    <p:sldId id="337" r:id="rId42"/>
    <p:sldId id="333" r:id="rId43"/>
    <p:sldId id="335" r:id="rId44"/>
    <p:sldId id="334" r:id="rId45"/>
    <p:sldId id="269" r:id="rId46"/>
    <p:sldId id="363" r:id="rId47"/>
    <p:sldId id="364" r:id="rId48"/>
    <p:sldId id="365" r:id="rId49"/>
    <p:sldId id="271" r:id="rId50"/>
    <p:sldId id="302" r:id="rId51"/>
    <p:sldId id="267" r:id="rId52"/>
    <p:sldId id="367" r:id="rId53"/>
    <p:sldId id="369" r:id="rId54"/>
    <p:sldId id="368" r:id="rId55"/>
    <p:sldId id="362" r:id="rId56"/>
    <p:sldId id="338" r:id="rId57"/>
    <p:sldId id="340" r:id="rId58"/>
    <p:sldId id="277" r:id="rId59"/>
    <p:sldId id="279" r:id="rId60"/>
    <p:sldId id="278" r:id="rId61"/>
    <p:sldId id="373" r:id="rId62"/>
    <p:sldId id="374" r:id="rId63"/>
    <p:sldId id="272" r:id="rId64"/>
    <p:sldId id="366" r:id="rId65"/>
    <p:sldId id="387" r:id="rId66"/>
    <p:sldId id="388" r:id="rId67"/>
    <p:sldId id="389" r:id="rId68"/>
    <p:sldId id="390" r:id="rId69"/>
    <p:sldId id="275" r:id="rId70"/>
    <p:sldId id="379" r:id="rId71"/>
    <p:sldId id="276" r:id="rId72"/>
    <p:sldId id="375" r:id="rId73"/>
    <p:sldId id="377" r:id="rId74"/>
    <p:sldId id="381" r:id="rId75"/>
    <p:sldId id="378" r:id="rId76"/>
    <p:sldId id="380" r:id="rId77"/>
    <p:sldId id="382" r:id="rId78"/>
    <p:sldId id="386" r:id="rId79"/>
    <p:sldId id="383" r:id="rId80"/>
    <p:sldId id="384" r:id="rId81"/>
    <p:sldId id="385" r:id="rId82"/>
    <p:sldId id="305" r:id="rId83"/>
    <p:sldId id="316" r:id="rId84"/>
    <p:sldId id="318" r:id="rId85"/>
    <p:sldId id="306" r:id="rId86"/>
    <p:sldId id="307" r:id="rId87"/>
    <p:sldId id="308" r:id="rId88"/>
    <p:sldId id="319" r:id="rId89"/>
    <p:sldId id="296" r:id="rId90"/>
    <p:sldId id="274" r:id="rId91"/>
    <p:sldId id="288" r:id="rId92"/>
    <p:sldId id="280" r:id="rId93"/>
    <p:sldId id="282" r:id="rId94"/>
    <p:sldId id="281" r:id="rId95"/>
    <p:sldId id="283" r:id="rId96"/>
    <p:sldId id="284" r:id="rId97"/>
    <p:sldId id="285" r:id="rId98"/>
    <p:sldId id="286" r:id="rId99"/>
    <p:sldId id="294" r:id="rId100"/>
    <p:sldId id="287" r:id="rId101"/>
    <p:sldId id="289" r:id="rId102"/>
    <p:sldId id="291" r:id="rId103"/>
    <p:sldId id="290" r:id="rId104"/>
    <p:sldId id="292" r:id="rId105"/>
    <p:sldId id="293" r:id="rId106"/>
    <p:sldId id="295" r:id="rId107"/>
    <p:sldId id="297" r:id="rId108"/>
    <p:sldId id="300" r:id="rId109"/>
    <p:sldId id="323" r:id="rId110"/>
    <p:sldId id="301" r:id="rId111"/>
    <p:sldId id="370" r:id="rId112"/>
    <p:sldId id="303" r:id="rId113"/>
    <p:sldId id="304" r:id="rId114"/>
    <p:sldId id="320" r:id="rId115"/>
    <p:sldId id="321" r:id="rId116"/>
    <p:sldId id="322" r:id="rId117"/>
    <p:sldId id="309" r:id="rId1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 varScale="1">
        <p:scale>
          <a:sx n="49" d="100"/>
          <a:sy n="49" d="100"/>
        </p:scale>
        <p:origin x="-54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2/8/2016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0.png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up front so that they get properly incorporated for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7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2/8/2016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gi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Tidbits I Missed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License</a:t>
            </a:r>
          </a:p>
          <a:p>
            <a:r>
              <a:rPr lang="en-US" b="0" dirty="0" smtClean="0"/>
              <a:t>Control and indicator default values</a:t>
            </a:r>
          </a:p>
          <a:p>
            <a:r>
              <a:rPr lang="en-US" b="0" dirty="0" smtClean="0"/>
              <a:t>Cluster order</a:t>
            </a:r>
          </a:p>
          <a:p>
            <a:r>
              <a:rPr lang="en-US" b="0" dirty="0" smtClean="0"/>
              <a:t>Post questions in the discussion section of Canvas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2/8/2016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4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“status”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“code”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“source”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2/8/2016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2/8/2016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25611</TotalTime>
  <Words>5844</Words>
  <Application>Microsoft Office PowerPoint</Application>
  <PresentationFormat>On-screen Show (4:3)</PresentationFormat>
  <Paragraphs>1574</Paragraphs>
  <Slides>117</Slides>
  <Notes>76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9" baseType="lpstr">
      <vt:lpstr>Office Theme</vt:lpstr>
      <vt:lpstr>Formula</vt:lpstr>
      <vt:lpstr>Getting Data in the Lab</vt:lpstr>
      <vt:lpstr>Tidbits I Missed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Boolean Behaviors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229</cp:revision>
  <dcterms:created xsi:type="dcterms:W3CDTF">2015-03-13T14:22:56Z</dcterms:created>
  <dcterms:modified xsi:type="dcterms:W3CDTF">2016-02-09T02:55:04Z</dcterms:modified>
</cp:coreProperties>
</file>